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9750"/>
  <p:notesSz cx="7556500" cy="1069975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20" d="100"/>
          <a:sy n="120" d="100"/>
        </p:scale>
        <p:origin x="-546" y="7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6922"/>
            <a:ext cx="6428422" cy="224694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91860"/>
            <a:ext cx="5293995" cy="26749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60942"/>
            <a:ext cx="3289839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990"/>
            <a:ext cx="6806565" cy="17119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60942"/>
            <a:ext cx="6806565" cy="70618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50768"/>
            <a:ext cx="2420112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50768"/>
            <a:ext cx="1739455" cy="5349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6112" y="200106"/>
            <a:ext cx="7050405" cy="66279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9525" marR="2541905" algn="ctr">
              <a:lnSpc>
                <a:spcPct val="114599"/>
              </a:lnSpc>
              <a:spcBef>
                <a:spcPts val="100"/>
              </a:spcBef>
            </a:pPr>
            <a:r>
              <a:rPr sz="1200" b="1" dirty="0">
                <a:solidFill>
                  <a:srgbClr val="0070B9"/>
                </a:solidFill>
                <a:latin typeface="Roboto"/>
                <a:cs typeface="Roboto"/>
              </a:rPr>
              <a:t>AUTORISATION</a:t>
            </a:r>
            <a:r>
              <a:rPr sz="1200" b="1" spc="3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200" b="1" spc="-10" dirty="0">
                <a:solidFill>
                  <a:srgbClr val="0070B9"/>
                </a:solidFill>
                <a:latin typeface="Roboto"/>
                <a:cs typeface="Roboto"/>
              </a:rPr>
              <a:t>PARENTALE </a:t>
            </a:r>
            <a:r>
              <a:rPr sz="1200" b="1" dirty="0">
                <a:solidFill>
                  <a:srgbClr val="0070B9"/>
                </a:solidFill>
                <a:latin typeface="Roboto"/>
                <a:cs typeface="Roboto"/>
              </a:rPr>
              <a:t>VACANCES</a:t>
            </a:r>
            <a:r>
              <a:rPr sz="1200" b="1" spc="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200" b="1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200" b="1" spc="3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200" b="1" spc="-10" dirty="0">
                <a:solidFill>
                  <a:srgbClr val="0070B9"/>
                </a:solidFill>
                <a:latin typeface="Roboto"/>
                <a:cs typeface="Roboto"/>
              </a:rPr>
              <a:t>OCTOBRE</a:t>
            </a:r>
            <a:endParaRPr sz="12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Je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soussigné(e)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………………………..……………………………………….…père,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mère,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tuteur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légal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l’enfant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endParaRPr sz="1000" dirty="0">
              <a:latin typeface="Roboto"/>
              <a:cs typeface="Roboto"/>
            </a:endParaRPr>
          </a:p>
          <a:p>
            <a:pPr marL="12700" marR="100965">
              <a:lnSpc>
                <a:spcPct val="112500"/>
              </a:lnSpc>
            </a:pP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(Nom)…………………………..............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(Prénom)………………………………...............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déclare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autoriser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mon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enfant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participer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aux</a:t>
            </a:r>
            <a:r>
              <a:rPr sz="1000" spc="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soirées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et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sorties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organisées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proposées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menées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par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l’IFAC.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Dates</a:t>
            </a:r>
            <a:r>
              <a:rPr sz="1000" b="1" u="sng" spc="-15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19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au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29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OCTOBRE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</a:pP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Tarifs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:</a:t>
            </a:r>
            <a:r>
              <a:rPr sz="1000" b="1" u="sng" spc="24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semaine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45€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60€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75€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(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ou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60€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75€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90€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pour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jeunes extérieurs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Peynier)</a:t>
            </a:r>
            <a:endParaRPr sz="1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inscriptions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semaine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sont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prioritaires–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minimum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3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jours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par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semaine.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journée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14€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17€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20€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 dirty="0">
              <a:latin typeface="Roboto"/>
              <a:cs typeface="Roboto"/>
            </a:endParaRPr>
          </a:p>
          <a:p>
            <a:pPr marL="12700" marR="262890" indent="31115">
              <a:lnSpc>
                <a:spcPct val="112500"/>
              </a:lnSpc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mairie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Peynier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participe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hauteur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3€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pour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enfants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commune.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tarif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indiqué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ne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prend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pas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compte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cette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participation.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 dirty="0">
              <a:latin typeface="Roboto"/>
              <a:cs typeface="Roboto"/>
            </a:endParaRPr>
          </a:p>
          <a:p>
            <a:pPr marL="12700" marR="168910">
              <a:lnSpc>
                <a:spcPct val="112500"/>
              </a:lnSpc>
            </a:pP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L’autorisation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parentale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ne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garantit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pas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place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votre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enfant.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Un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dossier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complet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est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composé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du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dossier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administratif,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l’autorisation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parentale</a:t>
            </a:r>
            <a:r>
              <a:rPr sz="1000" spc="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 du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paiement.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 dirty="0">
              <a:latin typeface="Roboto"/>
              <a:cs typeface="Roboto"/>
            </a:endParaRPr>
          </a:p>
          <a:p>
            <a:pPr marL="12700" marR="37465">
              <a:lnSpc>
                <a:spcPct val="112500"/>
              </a:lnSpc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dossier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d’inscription,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l’autorisation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 le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paiement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seront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à donner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directement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au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bureau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l’IFAC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en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personne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durant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les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heures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d’ouverture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l’espace jeunes.</a:t>
            </a:r>
            <a:endParaRPr sz="1000" dirty="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000" dirty="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Cochez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les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cases</a:t>
            </a:r>
            <a:r>
              <a:rPr sz="1000" b="1" u="sng" spc="-5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des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j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ours</a:t>
            </a:r>
            <a:r>
              <a:rPr sz="1000" b="1" u="sng" spc="-5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qui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vous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intéressent</a:t>
            </a:r>
            <a:r>
              <a:rPr sz="1000" b="1" u="sng" spc="-5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spc="-5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:</a:t>
            </a:r>
            <a:r>
              <a:rPr sz="1000" b="1" u="sng" spc="50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endParaRPr sz="1000" dirty="0">
              <a:latin typeface="Roboto"/>
              <a:cs typeface="Roboto"/>
            </a:endParaRPr>
          </a:p>
          <a:p>
            <a:pPr marL="2734310">
              <a:lnSpc>
                <a:spcPct val="100000"/>
              </a:lnSpc>
              <a:spcBef>
                <a:spcPts val="150"/>
              </a:spcBef>
            </a:pP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SEMAINE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1</a:t>
            </a:r>
            <a:r>
              <a:rPr sz="1000" b="1" u="sng" spc="-10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buFont typeface="Lucida Sans Unicode"/>
              <a:buChar char="□"/>
              <a:tabLst>
                <a:tab pos="201930" algn="l"/>
              </a:tabLst>
            </a:pP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LUNDI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19/10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DISQUE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GOLF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LASER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GAME-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H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GARENNE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MARDI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20/10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 smtClean="0">
                <a:solidFill>
                  <a:srgbClr val="0070B9"/>
                </a:solidFill>
                <a:latin typeface="Roboto"/>
                <a:cs typeface="Roboto"/>
              </a:rPr>
              <a:t>ORBE DUEL, CHERCHE TROUVE &amp; KILEUR </a:t>
            </a:r>
            <a:r>
              <a:rPr sz="1000" dirty="0" smtClean="0">
                <a:solidFill>
                  <a:srgbClr val="0070B9"/>
                </a:solidFill>
                <a:latin typeface="Roboto"/>
                <a:cs typeface="Roboto"/>
              </a:rPr>
              <a:t>10H</a:t>
            </a:r>
            <a:r>
              <a:rPr sz="1000" spc="-1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A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 smtClean="0">
                <a:solidFill>
                  <a:srgbClr val="0070B9"/>
                </a:solidFill>
                <a:latin typeface="Roboto"/>
                <a:cs typeface="Roboto"/>
              </a:rPr>
              <a:t>L</a:t>
            </a:r>
            <a:r>
              <a:rPr lang="fr-FR" sz="1000" dirty="0" smtClean="0">
                <a:solidFill>
                  <a:srgbClr val="0070B9"/>
                </a:solidFill>
                <a:latin typeface="Roboto"/>
                <a:cs typeface="Roboto"/>
              </a:rPr>
              <a:t>‘ESPACE JEUNE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MERCREDI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21/10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–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 smtClean="0">
                <a:solidFill>
                  <a:srgbClr val="0070B9"/>
                </a:solidFill>
                <a:latin typeface="Roboto"/>
                <a:cs typeface="Roboto"/>
              </a:rPr>
              <a:t>9H</a:t>
            </a:r>
            <a:r>
              <a:rPr lang="fr-FR" sz="1000" dirty="0" smtClean="0">
                <a:solidFill>
                  <a:srgbClr val="0070B9"/>
                </a:solidFill>
                <a:latin typeface="Roboto"/>
                <a:cs typeface="Roboto"/>
              </a:rPr>
              <a:t>30</a:t>
            </a:r>
            <a:r>
              <a:rPr sz="1000" spc="-1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L’ECOLE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ELEMENTAIRES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PUIS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DEPART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POUR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OK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CORAL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JEUDI</a:t>
            </a:r>
            <a:r>
              <a:rPr sz="1000" b="1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22/10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BATAIL </a:t>
            </a:r>
            <a:r>
              <a:rPr sz="1000" dirty="0" smtClean="0">
                <a:solidFill>
                  <a:srgbClr val="0070B9"/>
                </a:solidFill>
                <a:latin typeface="Roboto"/>
                <a:cs typeface="Roboto"/>
              </a:rPr>
              <a:t>NAVAL</a:t>
            </a:r>
            <a:r>
              <a:rPr lang="fr-FR" sz="1000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 smtClean="0">
                <a:solidFill>
                  <a:srgbClr val="0070B9"/>
                </a:solidFill>
                <a:latin typeface="Roboto"/>
                <a:cs typeface="Roboto"/>
              </a:rPr>
              <a:t>SPORTIF</a:t>
            </a:r>
            <a:r>
              <a:rPr sz="1000" spc="-1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PUIS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DECORATION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D’HALLOWEEN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spc="-185" dirty="0" smtClean="0">
                <a:solidFill>
                  <a:srgbClr val="0070B9"/>
                </a:solidFill>
                <a:latin typeface="Roboto"/>
                <a:cs typeface="Roboto"/>
              </a:rPr>
              <a:t>–</a:t>
            </a:r>
            <a:r>
              <a:rPr sz="1000" spc="-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 smtClean="0">
                <a:solidFill>
                  <a:srgbClr val="0070B9"/>
                </a:solidFill>
                <a:latin typeface="Roboto"/>
                <a:cs typeface="Roboto"/>
              </a:rPr>
              <a:t>10</a:t>
            </a:r>
            <a:r>
              <a:rPr sz="1000" dirty="0" smtClean="0">
                <a:solidFill>
                  <a:srgbClr val="0070B9"/>
                </a:solidFill>
                <a:latin typeface="Roboto"/>
                <a:cs typeface="Roboto"/>
              </a:rPr>
              <a:t>H</a:t>
            </a:r>
            <a:r>
              <a:rPr sz="1000" spc="-20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RDV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JEUNES</a:t>
            </a:r>
            <a:endParaRPr sz="1000" dirty="0">
              <a:latin typeface="Roboto"/>
              <a:cs typeface="Roboto"/>
            </a:endParaRPr>
          </a:p>
          <a:p>
            <a:pPr marL="12700" marR="5080" indent="232410">
              <a:lnSpc>
                <a:spcPct val="112500"/>
              </a:lnSpc>
              <a:buFont typeface="Lucida Sans Unicode"/>
              <a:buChar char="□"/>
              <a:tabLst>
                <a:tab pos="24511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VENDREDI</a:t>
            </a:r>
            <a:r>
              <a:rPr sz="1000" b="1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23/10</a:t>
            </a:r>
            <a:r>
              <a:rPr sz="1000" b="1" spc="9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spc="-30" dirty="0">
                <a:solidFill>
                  <a:srgbClr val="0070B9"/>
                </a:solidFill>
                <a:latin typeface="Roboto"/>
                <a:cs typeface="Roboto"/>
              </a:rPr>
              <a:t>CABANE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 PAINTBALL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–</a:t>
            </a:r>
            <a:r>
              <a:rPr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10h</a:t>
            </a:r>
            <a:r>
              <a:rPr sz="1000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 L’ESPACE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JEUNES</a:t>
            </a:r>
            <a:endParaRPr sz="1000" dirty="0">
              <a:latin typeface="Roboto"/>
              <a:cs typeface="Roboto"/>
            </a:endParaRPr>
          </a:p>
          <a:p>
            <a:pPr marL="2695575">
              <a:lnSpc>
                <a:spcPct val="100000"/>
              </a:lnSpc>
              <a:spcBef>
                <a:spcPts val="150"/>
              </a:spcBef>
            </a:pP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SEMAINE</a:t>
            </a:r>
            <a:r>
              <a:rPr sz="1000" b="1" u="sng" spc="-5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 </a:t>
            </a:r>
            <a:r>
              <a:rPr sz="1000" b="1" u="sng" dirty="0">
                <a:solidFill>
                  <a:srgbClr val="0070B9"/>
                </a:solidFill>
                <a:uFill>
                  <a:solidFill>
                    <a:srgbClr val="0070B9"/>
                  </a:solidFill>
                </a:uFill>
                <a:latin typeface="Roboto"/>
                <a:cs typeface="Roboto"/>
              </a:rPr>
              <a:t>2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5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LUNDI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26/10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DECORATION D’HALLOWEEN PUIS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DEFI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70" dirty="0">
                <a:solidFill>
                  <a:srgbClr val="0070B9"/>
                </a:solidFill>
                <a:latin typeface="Roboto"/>
                <a:cs typeface="Roboto"/>
              </a:rPr>
              <a:t>MULTI-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SPORT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85" dirty="0">
                <a:solidFill>
                  <a:srgbClr val="0070B9"/>
                </a:solidFill>
                <a:latin typeface="Roboto"/>
                <a:cs typeface="Roboto"/>
              </a:rPr>
              <a:t>-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H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JEUNES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MARDI</a:t>
            </a:r>
            <a:r>
              <a:rPr sz="1000" b="1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27/10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b="1" spc="-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spc="-5" dirty="0" smtClean="0">
                <a:solidFill>
                  <a:srgbClr val="0070B9"/>
                </a:solidFill>
                <a:latin typeface="Roboto"/>
                <a:cs typeface="Roboto"/>
              </a:rPr>
              <a:t>EPERVIER GLACE &amp; </a:t>
            </a:r>
            <a:r>
              <a:rPr sz="1000" spc="-30" dirty="0" smtClean="0">
                <a:solidFill>
                  <a:srgbClr val="0070B9"/>
                </a:solidFill>
                <a:latin typeface="Roboto"/>
                <a:cs typeface="Roboto"/>
              </a:rPr>
              <a:t>ULTIMET</a:t>
            </a:r>
            <a:r>
              <a:rPr sz="1000" spc="-25" dirty="0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PUIS DECORATION D’HALLOWEEN </a:t>
            </a:r>
            <a:r>
              <a:rPr sz="1000" spc="-185" dirty="0">
                <a:solidFill>
                  <a:srgbClr val="0070B9"/>
                </a:solidFill>
                <a:latin typeface="Roboto"/>
                <a:cs typeface="Roboto"/>
              </a:rPr>
              <a:t>-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10H/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RDV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JEUNES</a:t>
            </a:r>
            <a:endParaRPr sz="1000" dirty="0">
              <a:latin typeface="Roboto"/>
              <a:cs typeface="Roboto"/>
            </a:endParaRPr>
          </a:p>
          <a:p>
            <a:pPr marL="12700" marR="475615" indent="189230">
              <a:lnSpc>
                <a:spcPct val="112500"/>
              </a:lnSpc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MERCREDI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28/10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3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TIMES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UP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PUIS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SENSA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PARCOURS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“LE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DERNIER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DISPENSAIRE”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MARSEILLE–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10H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 L’ESPACE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JEUNES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JEUDI</a:t>
            </a:r>
            <a:r>
              <a:rPr sz="1000" b="1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29/10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 smtClean="0">
                <a:solidFill>
                  <a:srgbClr val="0070B9"/>
                </a:solidFill>
                <a:latin typeface="Roboto"/>
                <a:cs typeface="Roboto"/>
              </a:rPr>
              <a:t>ART</a:t>
            </a:r>
            <a:r>
              <a:rPr lang="fr-FR" sz="1000" spc="-20" smtClean="0">
                <a:solidFill>
                  <a:srgbClr val="0070B9"/>
                </a:solidFill>
                <a:latin typeface="Roboto"/>
                <a:cs typeface="Roboto"/>
              </a:rPr>
              <a:t>'</a:t>
            </a:r>
            <a:r>
              <a:rPr sz="1000" spc="-25" smtClean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SPY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THEME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HALLOWEEN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PUIS DECORATION D’HALLOWEEN </a:t>
            </a:r>
            <a:r>
              <a:rPr sz="1000" spc="-185" dirty="0">
                <a:solidFill>
                  <a:srgbClr val="0070B9"/>
                </a:solidFill>
                <a:latin typeface="Roboto"/>
                <a:cs typeface="Roboto"/>
              </a:rPr>
              <a:t>-</a:t>
            </a:r>
            <a:r>
              <a:rPr sz="1000" spc="-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10H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24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 JEUNES</a:t>
            </a:r>
            <a:endParaRPr sz="1000" dirty="0">
              <a:latin typeface="Roboto"/>
              <a:cs typeface="Roboto"/>
            </a:endParaRPr>
          </a:p>
          <a:p>
            <a:pPr marL="201930" indent="-189230">
              <a:lnSpc>
                <a:spcPct val="100000"/>
              </a:lnSpc>
              <a:spcBef>
                <a:spcPts val="150"/>
              </a:spcBef>
              <a:buFont typeface="Lucida Sans Unicode"/>
              <a:buChar char="□"/>
              <a:tabLst>
                <a:tab pos="201930" algn="l"/>
              </a:tabLst>
            </a:pP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VENDREDI</a:t>
            </a:r>
            <a:r>
              <a:rPr sz="1000" b="1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30/10</a:t>
            </a:r>
            <a:r>
              <a:rPr sz="1000" b="1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b="1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b="1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MISE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EN</a:t>
            </a:r>
            <a:r>
              <a:rPr lang="fr-FR" sz="1000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PLACE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lang="fr-FR" sz="1000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MAISON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LA</a:t>
            </a:r>
            <a:r>
              <a:rPr lang="fr-FR" sz="1000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PEUR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SUR</a:t>
            </a:r>
            <a:r>
              <a:rPr lang="fr-FR" sz="1000" spc="8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dirty="0">
                <a:solidFill>
                  <a:srgbClr val="0070B9"/>
                </a:solidFill>
                <a:latin typeface="Roboto"/>
                <a:cs typeface="Roboto"/>
              </a:rPr>
              <a:t>PEYNIER</a:t>
            </a:r>
            <a:r>
              <a:rPr lang="fr-FR" sz="1000" spc="9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PUIS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lang="fr-FR" sz="1000" spc="-20" dirty="0">
                <a:solidFill>
                  <a:srgbClr val="0070B9"/>
                </a:solidFill>
                <a:latin typeface="Roboto"/>
                <a:cs typeface="Roboto"/>
              </a:rPr>
              <a:t>ESCAPE GAME THEME HALLOWEEN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–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10h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/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18h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RDV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35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JEUNES</a:t>
            </a:r>
            <a:endParaRPr sz="1000" dirty="0">
              <a:latin typeface="Roboto"/>
              <a:cs typeface="Roboto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6112" y="7216709"/>
            <a:ext cx="7016115" cy="157035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Je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déclare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avoir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pris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connaissance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du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déroulement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et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règles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l’espace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jeunes,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conditions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pratique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activités</a:t>
            </a: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spcBef>
                <a:spcPts val="150"/>
              </a:spcBef>
            </a:pP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000">
              <a:latin typeface="Roboto"/>
              <a:cs typeface="Roboto"/>
            </a:endParaRPr>
          </a:p>
          <a:p>
            <a:pPr marL="12700" marR="563880">
              <a:lnSpc>
                <a:spcPct val="112500"/>
              </a:lnSpc>
            </a:pP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cas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problème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santé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concernant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mon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enfant,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j’autorise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organisateurs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à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prendre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toutes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dispositions nécessaires,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y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compris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de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permettre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l’hospitalisation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ou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les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interventions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médicales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prescrites.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tabLst>
                <a:tab pos="3251835" algn="l"/>
              </a:tabLst>
            </a:pP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DATE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 :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	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SIGNATURE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 :</a:t>
            </a:r>
            <a:endParaRPr sz="1000">
              <a:latin typeface="Roboto"/>
              <a:cs typeface="Roboto"/>
            </a:endParaRP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z="1000">
              <a:latin typeface="Roboto"/>
              <a:cs typeface="Roboto"/>
            </a:endParaRPr>
          </a:p>
          <a:p>
            <a:pPr marL="12700">
              <a:lnSpc>
                <a:spcPct val="100000"/>
              </a:lnSpc>
              <a:tabLst>
                <a:tab pos="1503680" algn="l"/>
                <a:tab pos="3902075" algn="l"/>
              </a:tabLst>
            </a:pP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PAIEMENT</a:t>
            </a:r>
            <a:r>
              <a:rPr sz="1000" spc="-1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50" dirty="0">
                <a:solidFill>
                  <a:srgbClr val="0070B9"/>
                </a:solidFill>
                <a:latin typeface="Roboto"/>
                <a:cs typeface="Roboto"/>
              </a:rPr>
              <a:t>: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	</a:t>
            </a:r>
            <a:r>
              <a:rPr sz="1000" spc="175" dirty="0">
                <a:solidFill>
                  <a:srgbClr val="0070B9"/>
                </a:solidFill>
                <a:latin typeface="Lucida Sans Unicode"/>
                <a:cs typeface="Lucida Sans Unicode"/>
              </a:rPr>
              <a:t>□</a:t>
            </a:r>
            <a:r>
              <a:rPr sz="1000" spc="-80" dirty="0">
                <a:solidFill>
                  <a:srgbClr val="0070B9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Portail</a:t>
            </a:r>
            <a:r>
              <a:rPr sz="1000" spc="-3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famille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	</a:t>
            </a:r>
            <a:r>
              <a:rPr sz="1000" spc="175" dirty="0">
                <a:solidFill>
                  <a:srgbClr val="0070B9"/>
                </a:solidFill>
                <a:latin typeface="Lucida Sans Unicode"/>
                <a:cs typeface="Lucida Sans Unicode"/>
              </a:rPr>
              <a:t>□</a:t>
            </a:r>
            <a:r>
              <a:rPr sz="1000" spc="-75" dirty="0">
                <a:solidFill>
                  <a:srgbClr val="0070B9"/>
                </a:solidFill>
                <a:latin typeface="Lucida Sans Unicode"/>
                <a:cs typeface="Lucida Sans Unicode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Espèces,</a:t>
            </a:r>
            <a:r>
              <a:rPr sz="1000" spc="-25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dirty="0">
                <a:solidFill>
                  <a:srgbClr val="0070B9"/>
                </a:solidFill>
                <a:latin typeface="Roboto"/>
                <a:cs typeface="Roboto"/>
              </a:rPr>
              <a:t>Cheque,</a:t>
            </a:r>
            <a:r>
              <a:rPr sz="1000" spc="-20" dirty="0">
                <a:solidFill>
                  <a:srgbClr val="0070B9"/>
                </a:solidFill>
                <a:latin typeface="Roboto"/>
                <a:cs typeface="Roboto"/>
              </a:rPr>
              <a:t> </a:t>
            </a:r>
            <a:r>
              <a:rPr sz="1000" spc="-10" dirty="0">
                <a:solidFill>
                  <a:srgbClr val="0070B9"/>
                </a:solidFill>
                <a:latin typeface="Roboto"/>
                <a:cs typeface="Roboto"/>
              </a:rPr>
              <a:t>autres</a:t>
            </a:r>
            <a:endParaRPr sz="1000">
              <a:latin typeface="Roboto"/>
              <a:cs typeface="Roboto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6401" y="9563548"/>
            <a:ext cx="5919470" cy="1029335"/>
            <a:chOff x="96401" y="9563548"/>
            <a:chExt cx="5919470" cy="10293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21203" y="9590648"/>
              <a:ext cx="2134404" cy="92427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6401" y="9590648"/>
              <a:ext cx="2324975" cy="8671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57626" y="9563548"/>
              <a:ext cx="1457874" cy="1029087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57661" y="8893358"/>
            <a:ext cx="1019559" cy="157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Words>430</Words>
  <Application>Microsoft Office PowerPoint</Application>
  <PresentationFormat>Personnalisé</PresentationFormat>
  <Paragraphs>36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Office Theme</vt:lpstr>
      <vt:lpstr>Diapositive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Copie de VACANCES JUILLET</dc:title>
  <dc:creator>Ej Peynier</dc:creator>
  <cp:keywords>DAHQS4NlTXg,BAHFhVom6JY</cp:keywords>
  <cp:lastModifiedBy>Utilisateur</cp:lastModifiedBy>
  <cp:revision>2</cp:revision>
  <dcterms:created xsi:type="dcterms:W3CDTF">2026-10-06T14:52:32Z</dcterms:created>
  <dcterms:modified xsi:type="dcterms:W3CDTF">2026-10-09T14:28:24Z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2026-10-03T00:00:00Z</vt:filetime>
  </property>
  <property fmtid="{D5CDD505-2E9C-101B-9397-08002B2CF9AE}" pid="4" name="Creator">
    <vt:lpwstr>Canva</vt:lpwstr>
  </property>
  <property fmtid="{D5CDD505-2E9C-101B-9397-08002B2CF9AE}" pid="5" name="LastSaved">
    <vt:filetime>2026-10-06T00:00:00Z</vt:filetime>
  </property>
  <property fmtid="{D5CDD505-2E9C-101B-9397-08002B2CF9AE}" pid="6" name="Producer">
    <vt:lpwstr>Canva</vt:lpwstr>
  </property>
</Properties>
</file>